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5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14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08B0-6058-46A5-8111-A31B0BB247C2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16F8D-9711-4D5F-B68E-4BCEE26921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mahb\OneDrive\Desktop\pdm.mp4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C514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2438400"/>
            <a:ext cx="8077200" cy="21336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solidFill>
                  <a:srgbClr val="0C514F"/>
                </a:solidFill>
                <a:latin typeface="Arial Black" pitchFamily="34" charset="0"/>
              </a:rPr>
              <a:t>WELCOME</a:t>
            </a:r>
            <a:endParaRPr lang="en-US" sz="9600" b="1" dirty="0">
              <a:solidFill>
                <a:srgbClr val="0C514F"/>
              </a:solidFill>
              <a:latin typeface="Arial Black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457200"/>
            <a:ext cx="15240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762000"/>
            <a:ext cx="19050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1065212"/>
            <a:ext cx="23622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" y="1370012"/>
            <a:ext cx="28194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" y="1674812"/>
            <a:ext cx="33528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10400" y="6400800"/>
            <a:ext cx="15240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629400" y="6096000"/>
            <a:ext cx="19050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2200" y="5791200"/>
            <a:ext cx="23622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15000" y="5484812"/>
            <a:ext cx="28194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81600" y="5180012"/>
            <a:ext cx="3352800" cy="1588"/>
          </a:xfrm>
          <a:prstGeom prst="line">
            <a:avLst/>
          </a:prstGeom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9144000" cy="914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 Black" pitchFamily="34" charset="0"/>
              </a:rPr>
              <a:t> Blog	</a:t>
            </a:r>
            <a:endParaRPr lang="en-US" sz="4400" dirty="0">
              <a:latin typeface="Arial Black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shot 2024-05-11 1056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4648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9144000" cy="914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 Black" pitchFamily="34" charset="0"/>
              </a:rPr>
              <a:t> Contact	</a:t>
            </a:r>
            <a:endParaRPr lang="en-US" sz="4400" dirty="0">
              <a:latin typeface="Arial Black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shot 2024-05-11 1056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9144000" cy="914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 Black" pitchFamily="34" charset="0"/>
              </a:rPr>
              <a:t> Login / Sign Up	</a:t>
            </a:r>
            <a:endParaRPr lang="en-US" sz="4400" dirty="0">
              <a:latin typeface="Arial Black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24-05-11 1116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4114800" cy="3810000"/>
          </a:xfrm>
          <a:prstGeom prst="rect">
            <a:avLst/>
          </a:prstGeom>
        </p:spPr>
      </p:pic>
      <p:pic>
        <p:nvPicPr>
          <p:cNvPr id="11" name="Picture 10" descr="Screenshot 2024-05-11 1116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981200"/>
            <a:ext cx="4267200" cy="381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14478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C514F"/>
                </a:solidFill>
              </a:rPr>
              <a:t>                    Sign Up – Page				        Login - Page</a:t>
            </a:r>
            <a:endParaRPr lang="en-US" b="1" dirty="0">
              <a:solidFill>
                <a:srgbClr val="0C51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Flowchart of Login &amp; Sign Up in PDM University Development and Management</a:t>
            </a:r>
            <a:endParaRPr lang="en-US" dirty="0">
              <a:solidFill>
                <a:srgbClr val="0C514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7401"/>
            <a:ext cx="899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This chart providing information regarding the Login and Sign Up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28800" y="1066800"/>
            <a:ext cx="5334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Start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1600" y="1752600"/>
            <a:ext cx="1447800" cy="3810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Enter to the website</a:t>
            </a:r>
            <a:endParaRPr lang="en-US" sz="1200" dirty="0"/>
          </a:p>
        </p:txBody>
      </p:sp>
      <p:sp>
        <p:nvSpPr>
          <p:cNvPr id="12" name="Diamond 11"/>
          <p:cNvSpPr/>
          <p:nvPr/>
        </p:nvSpPr>
        <p:spPr>
          <a:xfrm>
            <a:off x="1371600" y="2514600"/>
            <a:ext cx="1371598" cy="533400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Have an account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1600200" y="3429000"/>
            <a:ext cx="838198" cy="3048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Login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1295400" y="4191000"/>
            <a:ext cx="1447800" cy="3810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Enter e-mail and password</a:t>
            </a:r>
            <a:endParaRPr lang="en-US" sz="1200" dirty="0"/>
          </a:p>
        </p:txBody>
      </p:sp>
      <p:sp>
        <p:nvSpPr>
          <p:cNvPr id="19" name="Diamond 18"/>
          <p:cNvSpPr/>
          <p:nvPr/>
        </p:nvSpPr>
        <p:spPr>
          <a:xfrm>
            <a:off x="1295400" y="4876800"/>
            <a:ext cx="1371598" cy="533400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E-mail and password valid</a:t>
            </a:r>
            <a:endParaRPr lang="en-US" sz="800" dirty="0"/>
          </a:p>
        </p:txBody>
      </p:sp>
      <p:sp>
        <p:nvSpPr>
          <p:cNvPr id="21" name="Rectangle 20"/>
          <p:cNvSpPr/>
          <p:nvPr/>
        </p:nvSpPr>
        <p:spPr>
          <a:xfrm>
            <a:off x="1371602" y="5791200"/>
            <a:ext cx="1371598" cy="3810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Loged into the system</a:t>
            </a:r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1752600" y="6477000"/>
            <a:ext cx="533400" cy="304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114800" y="2514600"/>
            <a:ext cx="838200" cy="3048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Sing up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6629400" y="2438400"/>
            <a:ext cx="1066800" cy="4572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Fill out the information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781800" y="3352800"/>
            <a:ext cx="838200" cy="3048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Submit</a:t>
            </a:r>
            <a:endParaRPr lang="en-US" sz="1200" dirty="0"/>
          </a:p>
        </p:txBody>
      </p:sp>
      <p:cxnSp>
        <p:nvCxnSpPr>
          <p:cNvPr id="27" name="Straight Arrow Connector 26"/>
          <p:cNvCxnSpPr>
            <a:stCxn id="10" idx="2"/>
            <a:endCxn id="11" idx="0"/>
          </p:cNvCxnSpPr>
          <p:nvPr/>
        </p:nvCxnSpPr>
        <p:spPr>
          <a:xfrm rot="5400000">
            <a:off x="1905000" y="1562100"/>
            <a:ext cx="381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12" idx="0"/>
          </p:cNvCxnSpPr>
          <p:nvPr/>
        </p:nvCxnSpPr>
        <p:spPr>
          <a:xfrm rot="5400000">
            <a:off x="1885950" y="2305050"/>
            <a:ext cx="381000" cy="381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0"/>
          </p:cNvCxnSpPr>
          <p:nvPr/>
        </p:nvCxnSpPr>
        <p:spPr>
          <a:xfrm rot="5400000">
            <a:off x="1847850" y="3219451"/>
            <a:ext cx="380999" cy="3809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2"/>
            <a:endCxn id="14" idx="0"/>
          </p:cNvCxnSpPr>
          <p:nvPr/>
        </p:nvCxnSpPr>
        <p:spPr>
          <a:xfrm rot="16200000" flipH="1">
            <a:off x="1790699" y="3962399"/>
            <a:ext cx="45720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4" idx="2"/>
            <a:endCxn id="19" idx="0"/>
          </p:cNvCxnSpPr>
          <p:nvPr/>
        </p:nvCxnSpPr>
        <p:spPr>
          <a:xfrm rot="5400000">
            <a:off x="1847850" y="4705350"/>
            <a:ext cx="304800" cy="381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9" idx="2"/>
            <a:endCxn id="21" idx="0"/>
          </p:cNvCxnSpPr>
          <p:nvPr/>
        </p:nvCxnSpPr>
        <p:spPr>
          <a:xfrm rot="16200000" flipH="1">
            <a:off x="1828800" y="5562599"/>
            <a:ext cx="381000" cy="762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2"/>
            <a:endCxn id="22" idx="0"/>
          </p:cNvCxnSpPr>
          <p:nvPr/>
        </p:nvCxnSpPr>
        <p:spPr>
          <a:xfrm rot="5400000">
            <a:off x="1885951" y="6305550"/>
            <a:ext cx="304800" cy="381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9" idx="1"/>
            <a:endCxn id="13" idx="1"/>
          </p:cNvCxnSpPr>
          <p:nvPr/>
        </p:nvCxnSpPr>
        <p:spPr>
          <a:xfrm rot="10800000" flipH="1">
            <a:off x="1295400" y="3581400"/>
            <a:ext cx="304800" cy="1562100"/>
          </a:xfrm>
          <a:prstGeom prst="curvedConnector3">
            <a:avLst>
              <a:gd name="adj1" fmla="val -290094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8600" y="4191000"/>
            <a:ext cx="457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667000" y="2667000"/>
            <a:ext cx="1371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029200" y="2667000"/>
            <a:ext cx="1524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5400000">
            <a:off x="7010400" y="3124200"/>
            <a:ext cx="304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5" idx="1"/>
          </p:cNvCxnSpPr>
          <p:nvPr/>
        </p:nvCxnSpPr>
        <p:spPr>
          <a:xfrm rot="10800000" flipV="1">
            <a:off x="2590800" y="3505200"/>
            <a:ext cx="41910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124200" y="2514600"/>
            <a:ext cx="457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5000" y="3124200"/>
            <a:ext cx="6096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 smtClean="0"/>
              <a:t>YES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5400000" flipH="1" flipV="1">
            <a:off x="-1296591" y="4078684"/>
            <a:ext cx="3658394" cy="15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Content - for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PDM University Website Development &amp; Management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46212"/>
            <a:ext cx="914400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106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04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869281"/>
            <a:ext cx="5334000" cy="4572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Arial Black" pitchFamily="34" charset="0"/>
              </a:rPr>
              <a:t>   CONCLUSION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1793081"/>
            <a:ext cx="36576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shot 2024-05-10 10334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0201" y="2133600"/>
            <a:ext cx="3505200" cy="32484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" y="2326481"/>
            <a:ext cx="457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Our purposed system has made the whole process computerized which is more easy and efficient to operate.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The system enhances the accessibility of the university management in terms of quality ,range and services.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The computerized system make user to explore the university related information and easy to store data and retrieve data. It is more perfect and accessible than manual management system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1332706" y="4116387"/>
            <a:ext cx="35814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133600"/>
            <a:ext cx="5181600" cy="2438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62400" y="5029200"/>
            <a:ext cx="5334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57800" y="1447800"/>
            <a:ext cx="3733800" cy="46482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5105400"/>
            <a:ext cx="4572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" y="5029200"/>
            <a:ext cx="5334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62600" y="1828800"/>
            <a:ext cx="3124200" cy="388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200" y="2778204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rial Black" pitchFamily="34" charset="0"/>
              </a:rPr>
              <a:t>Thank You</a:t>
            </a:r>
            <a:endParaRPr lang="en-US" sz="6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6200" y="5542002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Address</a:t>
            </a:r>
          </a:p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Ahemdabad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 ,Gujarat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5542002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+91 8081153119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6600" y="5542002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Email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amahboob251@gmail.com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581400" y="3276600"/>
            <a:ext cx="5181600" cy="335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2247900" y="2933700"/>
            <a:ext cx="5105400" cy="1588"/>
          </a:xfrm>
          <a:prstGeom prst="line">
            <a:avLst/>
          </a:prstGeom>
          <a:ln w="190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381000"/>
            <a:ext cx="3733800" cy="1588"/>
          </a:xfrm>
          <a:prstGeom prst="line">
            <a:avLst/>
          </a:prstGeom>
          <a:ln w="190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38600" y="304800"/>
            <a:ext cx="5105400" cy="152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dm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57600" y="3352800"/>
            <a:ext cx="5029200" cy="2971800"/>
          </a:xfrm>
          <a:prstGeom prst="rect">
            <a:avLst/>
          </a:prstGeom>
        </p:spPr>
      </p:pic>
      <p:pic>
        <p:nvPicPr>
          <p:cNvPr id="22" name="Picture 21" descr="app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6324600"/>
            <a:ext cx="304800" cy="3048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28600" y="548640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" y="762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</a:rPr>
              <a:t>PDM University Website </a:t>
            </a:r>
          </a:p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</a:rPr>
              <a:t>Development And Management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5181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By : </a:t>
            </a:r>
            <a:r>
              <a:rPr lang="en-US" i="1" u="sng" dirty="0" err="1" smtClean="0">
                <a:solidFill>
                  <a:srgbClr val="0C514F"/>
                </a:solidFill>
              </a:rPr>
              <a:t>Mahaboob</a:t>
            </a:r>
            <a:r>
              <a:rPr lang="en-US" i="1" u="sng" dirty="0" smtClean="0">
                <a:solidFill>
                  <a:srgbClr val="0C514F"/>
                </a:solidFill>
              </a:rPr>
              <a:t> </a:t>
            </a:r>
            <a:r>
              <a:rPr lang="en-US" i="1" u="sng" dirty="0" err="1" smtClean="0">
                <a:solidFill>
                  <a:srgbClr val="0C514F"/>
                </a:solidFill>
              </a:rPr>
              <a:t>Alam</a:t>
            </a:r>
            <a:endParaRPr lang="en-US" i="1" u="sng" dirty="0">
              <a:solidFill>
                <a:srgbClr val="0C51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0"/>
            <a:ext cx="76200" cy="1295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52400"/>
            <a:ext cx="7772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itchFamily="34" charset="0"/>
              </a:rPr>
              <a:t>Contents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itchFamily="34" charset="0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itchFamily="34" charset="0"/>
              </a:rPr>
              <a:t>PDM University Website Development &amp; Management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" y="2438400"/>
            <a:ext cx="3505200" cy="31242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C5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2024-05-10 1033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67000"/>
            <a:ext cx="3200400" cy="26521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0" y="304800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C514F"/>
                </a:solidFill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0C51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C514F"/>
                </a:solidFill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0C51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C514F"/>
                </a:solidFill>
              </a:rPr>
              <a:t>Page Details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0C51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C514F"/>
                </a:solidFill>
              </a:rPr>
              <a:t>Conclusion</a:t>
            </a:r>
            <a:endParaRPr lang="en-US" dirty="0">
              <a:solidFill>
                <a:srgbClr val="0C51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rot="5400000" flipH="1" flipV="1">
            <a:off x="-1296591" y="4078684"/>
            <a:ext cx="3658394" cy="15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Content - for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PDM University Website Development &amp; Management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446212"/>
            <a:ext cx="914400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106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01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869281"/>
            <a:ext cx="5334000" cy="4572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Arial Black" pitchFamily="34" charset="0"/>
              </a:rPr>
              <a:t>   ABSTRACT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0" y="1793081"/>
            <a:ext cx="36576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shot 2024-05-10 10334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0201" y="2133600"/>
            <a:ext cx="3505200" cy="32484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5800" y="2478881"/>
            <a:ext cx="457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This projects is basically on the university management system. In this project I want to show how a university information can be managed with less effort.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This website is made using HTML, CSS, JavaScript, Bootstrap, CorelDraw, PHP and Database managed by MySQL.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 this website I have taken various pages and each page correspond to a specific type of info.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-1332706" y="4116387"/>
            <a:ext cx="35814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5400000" flipH="1" flipV="1">
            <a:off x="-1296591" y="4078684"/>
            <a:ext cx="3658394" cy="15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Content - for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PDM University Website Development &amp; Management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46212"/>
            <a:ext cx="914400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106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02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869281"/>
            <a:ext cx="5334000" cy="4572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Arial Black" pitchFamily="34" charset="0"/>
              </a:rPr>
              <a:t>   INTRODUCTION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1793081"/>
            <a:ext cx="36576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shot 2024-05-10 10334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0201" y="2133600"/>
            <a:ext cx="3505200" cy="32484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" y="2651879"/>
            <a:ext cx="457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The purpose of this website is that every information ,Updating could be made available to the Students and Faculties online.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Through the website it can be accessed by the people globally.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There are many features which helps students and faculties to keep records of available information.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1332706" y="4116387"/>
            <a:ext cx="35814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5400000" flipH="1" flipV="1">
            <a:off x="-1296591" y="4078684"/>
            <a:ext cx="3658394" cy="15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Content - for </a:t>
            </a:r>
            <a:r>
              <a:rPr lang="en-US" dirty="0" smtClean="0">
                <a:solidFill>
                  <a:srgbClr val="0C514F"/>
                </a:solidFill>
                <a:latin typeface="Arial" pitchFamily="34" charset="0"/>
                <a:cs typeface="Arial" pitchFamily="34" charset="0"/>
              </a:rPr>
              <a:t>PDM University Website Development &amp; Management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46212"/>
            <a:ext cx="914400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106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03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869281"/>
            <a:ext cx="5334000" cy="4572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Arial Black" pitchFamily="34" charset="0"/>
              </a:rPr>
              <a:t>   PAGE DETAILS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1793081"/>
            <a:ext cx="36576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shot 2024-05-10 10334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0201" y="2133600"/>
            <a:ext cx="3505200" cy="32484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" y="2478881"/>
            <a:ext cx="457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This website consists 10 pages in which some are external and some are internally shown.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Some of the pages are as follows –</a:t>
            </a:r>
          </a:p>
          <a:p>
            <a:r>
              <a:rPr lang="en-US" dirty="0" smtClean="0"/>
              <a:t>	▶  Home </a:t>
            </a:r>
          </a:p>
          <a:p>
            <a:r>
              <a:rPr lang="en-US" dirty="0" smtClean="0"/>
              <a:t>	▶  About </a:t>
            </a:r>
          </a:p>
          <a:p>
            <a:r>
              <a:rPr lang="en-US" dirty="0" smtClean="0"/>
              <a:t>	▶  Course</a:t>
            </a:r>
          </a:p>
          <a:p>
            <a:r>
              <a:rPr lang="en-US" dirty="0" smtClean="0"/>
              <a:t>	▶  Blog</a:t>
            </a:r>
          </a:p>
          <a:p>
            <a:r>
              <a:rPr lang="en-US" dirty="0" smtClean="0"/>
              <a:t>	▶  Contact</a:t>
            </a:r>
          </a:p>
          <a:p>
            <a:r>
              <a:rPr lang="en-US" dirty="0" smtClean="0"/>
              <a:t>	▶  Login / </a:t>
            </a:r>
            <a:r>
              <a:rPr lang="en-US" dirty="0" err="1" smtClean="0"/>
              <a:t>SignUp</a:t>
            </a:r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1332706" y="4116387"/>
            <a:ext cx="35814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9144000" cy="914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 Black" pitchFamily="34" charset="0"/>
              </a:rPr>
              <a:t> Home	</a:t>
            </a:r>
            <a:endParaRPr lang="en-US" sz="4400" dirty="0">
              <a:latin typeface="Arial Black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24-05-11 1056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9144000" cy="914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 Black" pitchFamily="34" charset="0"/>
              </a:rPr>
              <a:t> About	</a:t>
            </a:r>
            <a:endParaRPr lang="en-US" sz="4400" dirty="0">
              <a:latin typeface="Arial Black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shot 2024-05-11 1056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1219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71600" y="0"/>
            <a:ext cx="7772400" cy="1588"/>
          </a:xfrm>
          <a:prstGeom prst="line">
            <a:avLst/>
          </a:prstGeom>
          <a:ln w="57150">
            <a:solidFill>
              <a:srgbClr val="0C5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248400"/>
            <a:ext cx="9144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8600"/>
            <a:ext cx="9144000" cy="914400"/>
          </a:xfrm>
          <a:prstGeom prst="rect">
            <a:avLst/>
          </a:prstGeom>
          <a:solidFill>
            <a:srgbClr val="0C5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 Black" pitchFamily="34" charset="0"/>
              </a:rPr>
              <a:t> Course	</a:t>
            </a:r>
            <a:endParaRPr lang="en-US" sz="4400" dirty="0">
              <a:latin typeface="Arial Black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95400"/>
            <a:ext cx="9144000" cy="15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shot 2024-05-11 1056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379</Words>
  <Application>Microsoft Office PowerPoint</Application>
  <PresentationFormat>On-screen Show (4:3)</PresentationFormat>
  <Paragraphs>79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amahboob251@gmail.com</dc:creator>
  <cp:lastModifiedBy>amahboob251@gmail.com</cp:lastModifiedBy>
  <cp:revision>45</cp:revision>
  <dcterms:created xsi:type="dcterms:W3CDTF">2024-05-09T05:46:53Z</dcterms:created>
  <dcterms:modified xsi:type="dcterms:W3CDTF">2024-05-14T04:41:46Z</dcterms:modified>
</cp:coreProperties>
</file>